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008000" y="1807560"/>
            <a:ext cx="828000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48000" y="301320"/>
            <a:ext cx="6264000" cy="5890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008000" y="1807560"/>
            <a:ext cx="828000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79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008000" y="1807560"/>
            <a:ext cx="828000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48000" y="301320"/>
            <a:ext cx="6264000" cy="5890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79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1008000" y="1807560"/>
            <a:ext cx="828000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48000" y="301320"/>
            <a:ext cx="6264000" cy="5890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79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80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48000" y="301320"/>
            <a:ext cx="6264000" cy="5890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0080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250600" y="40971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250600" y="1807560"/>
            <a:ext cx="4040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008000" y="4097160"/>
            <a:ext cx="8279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de-DE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de-DE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de-DE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B0CD6A08-EC06-4FB0-AF5F-06D1CD134689}" type="slidenum">
              <a:rPr lang="de-DE"/>
              <a:t>&lt;number&gt;</a:t>
            </a:fld>
            <a:endParaRPr/>
          </a:p>
        </p:txBody>
      </p:sp>
      <p:pic>
        <p:nvPicPr>
          <p:cNvPr descr="" id="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" y="8640"/>
            <a:ext cx="10079640" cy="755604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" y="6840"/>
            <a:ext cx="10074960" cy="7559640"/>
          </a:xfrm>
          <a:prstGeom prst="rect">
            <a:avLst/>
          </a:prstGeom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48000" y="265320"/>
            <a:ext cx="6408000" cy="12621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de-DE"/>
              <a:t>Click to edit the title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152000" y="2023560"/>
            <a:ext cx="806400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de-DE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/>
              <a:t>Seventh Outline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6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de-DE"/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de-DE"/>
              <a:t>&lt;footer&gt;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27C22F4E-1448-452F-9557-9C4C5FA06AE4}" type="slidenum">
              <a:rPr lang="de-DE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/>
              <a:t>Click to edit the title text format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de-DE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/>
              <a:t>Seventh Outline Level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de-DE"/>
              <a:t>&lt;date/time&gt;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de-DE"/>
              <a:t>&lt;footer&gt;</a:t>
            </a:r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8206184A-1A39-45CE-A08E-DFDAE97A8BC6}" type="slidenum">
              <a:rPr lang="de-DE"/>
              <a:t>&lt;number&gt;</a:t>
            </a:fld>
            <a:endParaRPr/>
          </a:p>
        </p:txBody>
      </p:sp>
      <p:pic>
        <p:nvPicPr>
          <p:cNvPr descr="" id="8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" y="8640"/>
            <a:ext cx="10079640" cy="755604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" y="6840"/>
            <a:ext cx="10074960" cy="7559640"/>
          </a:xfrm>
          <a:prstGeom prst="rect">
            <a:avLst/>
          </a:prstGeom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48000" y="301320"/>
            <a:ext cx="6264000" cy="12621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de-DE"/>
              <a:t>Click to edit the title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008000" y="180756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de-DE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/>
              <a:t>Seventh Outline Level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dt"/>
          </p:nvPr>
        </p:nvSpPr>
        <p:spPr>
          <a:xfrm>
            <a:off x="86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de-DE"/>
              <a:t>&lt;date/time&gt;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de-DE"/>
              <a:t>&lt;footer&gt;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687B602E-53E1-4A10-9BBB-11EDDB3B34C8}" type="slidenum">
              <a:rPr lang="de-DE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0" y="5184000"/>
            <a:ext cx="10080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de-DE">
                <a:solidFill>
                  <a:srgbClr val="ffffff"/>
                </a:solidFill>
                <a:latin typeface="Politics Head Bold"/>
              </a:rPr>
              <a:t>Titel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48000" y="265320"/>
            <a:ext cx="6408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1152000" y="2023560"/>
            <a:ext cx="806400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0" y="5184000"/>
            <a:ext cx="10080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de-DE">
                <a:solidFill>
                  <a:srgbClr val="ffffff"/>
                </a:solidFill>
                <a:latin typeface="Politics Head Bold"/>
              </a:rPr>
              <a:t>Titel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48000" y="301320"/>
            <a:ext cx="6264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1008000" y="1807560"/>
            <a:ext cx="828000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